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B38"/>
    <a:srgbClr val="00B050"/>
    <a:srgbClr val="73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 showGuides="1">
      <p:cViewPr varScale="1">
        <p:scale>
          <a:sx n="108" d="100"/>
          <a:sy n="108" d="100"/>
        </p:scale>
        <p:origin x="1482" y="96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08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80" rIns="95558" bIns="477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5"/>
          </a:xfrm>
          <a:prstGeom prst="rect">
            <a:avLst/>
          </a:prstGeom>
        </p:spPr>
        <p:txBody>
          <a:bodyPr vert="horz" lIns="95558" tIns="47780" rIns="95558" bIns="4778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271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sal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plo.asst-lodi.it/SIOC/" TargetMode="External"/><Relationship Id="rId13" Type="http://schemas.openxmlformats.org/officeDocument/2006/relationships/image" Target="../media/image14.png"/><Relationship Id="rId3" Type="http://schemas.openxmlformats.org/officeDocument/2006/relationships/hyperlink" Target="mailto:cupcdc@asst-lodi.it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://www.fascicolosanitario.regione.lombardia.i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revenzione.psicologica@asst-lodi.it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00" y="5945975"/>
            <a:ext cx="2491613" cy="9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909669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Strada Provinciale 19, Ospedale Delmati - S. Angelo Lodigiano (LO)</a:t>
            </a:r>
          </a:p>
          <a:p>
            <a:r>
              <a:rPr lang="it-IT" sz="1200" dirty="0"/>
              <a:t>www.asst-lodi.it</a:t>
            </a:r>
          </a:p>
        </p:txBody>
      </p:sp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01029" y="0"/>
            <a:ext cx="10007029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3FB3A9-19EE-C3F4-98A8-051DC9E8C0CB}"/>
              </a:ext>
            </a:extLst>
          </p:cNvPr>
          <p:cNvSpPr/>
          <p:nvPr/>
        </p:nvSpPr>
        <p:spPr>
          <a:xfrm>
            <a:off x="6247515" y="1457164"/>
            <a:ext cx="2507530" cy="1446549"/>
          </a:xfrm>
          <a:prstGeom prst="rect">
            <a:avLst/>
          </a:prstGeom>
          <a:solidFill>
            <a:srgbClr val="016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89B554-A56C-CDC8-152F-0DD85FF2CD8E}"/>
              </a:ext>
            </a:extLst>
          </p:cNvPr>
          <p:cNvSpPr txBox="1"/>
          <p:nvPr/>
        </p:nvSpPr>
        <p:spPr>
          <a:xfrm>
            <a:off x="6247515" y="1457165"/>
            <a:ext cx="250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La Casa della Comunità ( CDC) di 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Sant’Angelo Lodigiano </a:t>
            </a:r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è gestita dalla ASST Lodi - 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Distretto Alto Lodigiano</a:t>
            </a:r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URP -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dal lunedì al venerdì 8-17 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tel. 0371.372975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urp@asst-lodi.it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6075768" y="3429000"/>
            <a:ext cx="3104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IFeC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Dal Lunedì al Venerdì: 10.00 –12.30 e 14.00–15.30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Tel. 0371 373947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 mail: </a:t>
            </a:r>
            <a:r>
              <a:rPr lang="it-IT" sz="900" dirty="0">
                <a:latin typeface="Arial" panose="020B0604020202020204" pitchFamily="34" charset="0"/>
                <a:hlinkClick r:id="rId3"/>
              </a:rPr>
              <a:t>puasal@asst-lodi.it</a:t>
            </a:r>
            <a:endParaRPr lang="it-IT" sz="900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r>
              <a:rPr lang="it-IT" sz="800" dirty="0">
                <a:effectLst/>
                <a:latin typeface="Acumin Pro ExtraCondensed" panose="020B0508020202020204" pitchFamily="34" charset="77"/>
              </a:rPr>
              <a:t>Aprile 2025</a:t>
            </a:r>
          </a:p>
          <a:p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55" y="3429000"/>
            <a:ext cx="546018" cy="5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9741" y="0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4494347" y="0"/>
            <a:ext cx="5401912" cy="6874492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079339" y="1605409"/>
            <a:ext cx="35324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Le prenotazioni di visite ed esami possono essere prenotate con impegnativa del medico: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presso lo sportello dal Lunedì al Venerdì 8.00-17:30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    sabato 8.00-12.00 (festivi sempre esclusi)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Telefonando al numero verde: rete fissa 800.638.638, rete mobile 02.999.599 (dal lunedì al sabato 8.00-20.00)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Accedendo a: prenotasalute.regione.lombardia.it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Recandosi presso le farmacie del territorio aderenti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E67F629-3366-633F-D3B5-82B931B87C05}"/>
              </a:ext>
            </a:extLst>
          </p:cNvPr>
          <p:cNvSpPr txBox="1"/>
          <p:nvPr/>
        </p:nvSpPr>
        <p:spPr>
          <a:xfrm>
            <a:off x="5648584" y="3830592"/>
            <a:ext cx="367447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0371 373299.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consultorio.familiare@asst-lodi.it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126557" y="4666303"/>
            <a:ext cx="343800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lvl="0" algn="just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Dal Lunedi al Venerdì 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dalle 7.00 alle 10.00</a:t>
            </a:r>
          </a:p>
          <a:p>
            <a:pPr lvl="0"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Sabato: solo su prenotazione tramite CUP aziendali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5666613" y="1480704"/>
            <a:ext cx="3658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PUA</a:t>
            </a:r>
          </a:p>
          <a:p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infermieredicomunita@asst-lodi.it</a:t>
            </a:r>
          </a:p>
          <a:p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Prenotazione presso gli sportelli CUP dell’azienda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cupcdc@asst-lodi.it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(inviare copia prescrizione, recapito telefonico  per fissare l’appuntamento)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Ambulatorio N° 13 -   Piano terra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Orario apertura: Lunedì – Mercoledì – Venerdì ore 9.00-11.00 </a:t>
            </a:r>
          </a:p>
          <a:p>
            <a:pPr algn="just"/>
            <a:endParaRPr lang="it-IT" sz="9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335672" y="4655971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2860" y="2595604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412604" y="1556211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861" y="1658777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111862" y="3096511"/>
            <a:ext cx="359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accesso libero: dal lunedì al venerdì: 8.30 – 12.30 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martedì 14.00 – 15.30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virtuale -SIOC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https://hplo.asst-lodi.it/SIOC/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www.fascicolosanitario.regione.lombardia.it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Farmacie del territorio aderenti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Prestazioni: Iscrizioni al SSN, scelta e revoca del Medico/Pediatra, esenzioni per patologia, reddito, status e invalidità.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Informazioni: https://www.asst-lodi.it/scelta-revoca</a:t>
            </a:r>
            <a:r>
              <a:rPr lang="it-IT" sz="1000" dirty="0">
                <a:latin typeface="Acumin Pro ExtraCondensed Med" panose="020B0508020202020204" pitchFamily="34" charset="77"/>
              </a:rPr>
              <a:t>	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29" y="3096511"/>
            <a:ext cx="720811" cy="720811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F23A515-2585-4D4E-84BE-975E65F70726}"/>
              </a:ext>
            </a:extLst>
          </p:cNvPr>
          <p:cNvSpPr txBox="1"/>
          <p:nvPr/>
        </p:nvSpPr>
        <p:spPr>
          <a:xfrm>
            <a:off x="1062232" y="5474427"/>
            <a:ext cx="35666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Ambulatorio, piano Terra.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Lunedi al Venerdì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prenotazione telefonare al n. 0371251846( Martedì e Giovedì  9.00-12) o inviare mail a vaccinazioni.santangelo@asst-lodi.it</a:t>
            </a:r>
            <a:endParaRPr lang="it-IT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67" y="5621986"/>
            <a:ext cx="489334" cy="4893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5648130" y="4981984"/>
            <a:ext cx="36958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rgbClr val="008900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 patenti porto d’arma, contrassegno circolazione per soggetti con disabilità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  - rete fissa 800.638.638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- rete mobile 02.999.599 (dal Lunedì a Sabato 8.00-20.00)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B4BC0FA-4995-4247-B0CD-047579B3C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1086" y="5026907"/>
            <a:ext cx="729049" cy="7290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5890873-DABF-4EA6-81BD-C730EF1C64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4872" y="3719817"/>
            <a:ext cx="720812" cy="7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190514" y="0"/>
            <a:ext cx="10626239" cy="685800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3" y="2722152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312386" y="1504205"/>
            <a:ext cx="3441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(NPIA):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tramite triage: tel. 0371 251445: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martedì dalle 13.30 alle 15.00 anche in presenza;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venerdì dalle 8.30 alle 9.30 solo telefonico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900" b="1" dirty="0">
              <a:solidFill>
                <a:srgbClr val="017B38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8.30 alle 16.00 su appuntamento, tel. 0371373420 o direttamente c/o l’Ospedale Delmati piano Terra, con impegnativa MMG (possibile anche l’accesso diretto)</a:t>
            </a:r>
          </a:p>
          <a:p>
            <a:pPr algn="just"/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>
              <a:defRPr/>
            </a:pP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 Via Donizetti 4 S. Angelo Lodigiano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 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 ,  dalle ore 8.00 alle 16.30.</a:t>
            </a: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1097067" y="4850507"/>
            <a:ext cx="39969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Ematologia Oncologica, Cardiologia, Diabetologa - (anche Televisita a domicilio), Geriatria, Fisiatria, Pneumologia, Reumatologia, Centro Sclerosi Multipla - (anche Televisita a domicilio), Centro per i disturbi Cognitivi e Demenze (CDCD).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9" y="4783832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1118367" y="1618039"/>
            <a:ext cx="39969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CONTINUITA’ 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accede telefonando al numero unico di AREU 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116117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Il Servizio è attivo negli orari in cui gli studi dei medici di medicina generale e dei pediatri di famiglia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dal lunedì alla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3" y="1632594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1110868" y="3645059"/>
            <a:ext cx="399696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Generale/Pediatra di Libera Scelta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tel. 0371.374449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9,00 alle 15,45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uovccss.lodi@asst-lodi.it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C7C33B-CADA-4B18-957F-B53E0E154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51" y="3687613"/>
            <a:ext cx="526832" cy="5268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0AFE91C-8381-487A-BAF2-7CFE1EA89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330" y="1417702"/>
            <a:ext cx="729049" cy="72904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0CC55F-D604-47FF-BB04-5AEDA40E530D}"/>
              </a:ext>
            </a:extLst>
          </p:cNvPr>
          <p:cNvSpPr txBox="1"/>
          <p:nvPr/>
        </p:nvSpPr>
        <p:spPr>
          <a:xfrm>
            <a:off x="1097067" y="2698818"/>
            <a:ext cx="422996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 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prevenzione.psicologica@asst-lodi.it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2552396-A1E7-433A-B8AE-46C8CE292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713" y="3101546"/>
            <a:ext cx="654908" cy="6549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77A10D-354A-47E4-A800-8BAFDFD21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164" y="4713764"/>
            <a:ext cx="526832" cy="5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AB7EA422133E4DB74AE32B70FBC431" ma:contentTypeVersion="12" ma:contentTypeDescription="Creare un nuovo documento." ma:contentTypeScope="" ma:versionID="924204f9cc45aa94940b33ca875a016b">
  <xsd:schema xmlns:xsd="http://www.w3.org/2001/XMLSchema" xmlns:xs="http://www.w3.org/2001/XMLSchema" xmlns:p="http://schemas.microsoft.com/office/2006/metadata/properties" xmlns:ns2="c200e346-fe11-49df-8370-bc55206b1565" xmlns:ns3="6e33bd42-d2c4-4c55-a498-76c358eaaf14" targetNamespace="http://schemas.microsoft.com/office/2006/metadata/properties" ma:root="true" ma:fieldsID="8fd9554c1eb7899cbf0961556bac84e1" ns2:_="" ns3:_="">
    <xsd:import namespace="c200e346-fe11-49df-8370-bc55206b1565"/>
    <xsd:import namespace="6e33bd42-d2c4-4c55-a498-76c358eaa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0e346-fe11-49df-8370-bc55206b1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dd09a13-1f6a-4fde-8829-30cc571b9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3bd42-d2c4-4c55-a498-76c358eaaf1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175661-65b2-473f-9a9e-1299952b140d}" ma:internalName="TaxCatchAll" ma:showField="CatchAllData" ma:web="6e33bd42-d2c4-4c55-a498-76c358eaa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0e346-fe11-49df-8370-bc55206b1565">
      <Terms xmlns="http://schemas.microsoft.com/office/infopath/2007/PartnerControls"/>
    </lcf76f155ced4ddcb4097134ff3c332f>
    <TaxCatchAll xmlns="6e33bd42-d2c4-4c55-a498-76c358eaaf14" xsi:nil="true"/>
  </documentManagement>
</p:properties>
</file>

<file path=customXml/itemProps1.xml><?xml version="1.0" encoding="utf-8"?>
<ds:datastoreItem xmlns:ds="http://schemas.openxmlformats.org/officeDocument/2006/customXml" ds:itemID="{242C77E5-7B2E-4AEB-9256-DA61CCF5E8C0}"/>
</file>

<file path=customXml/itemProps2.xml><?xml version="1.0" encoding="utf-8"?>
<ds:datastoreItem xmlns:ds="http://schemas.openxmlformats.org/officeDocument/2006/customXml" ds:itemID="{9BC79887-6E91-41B3-ADE7-CFB2925591C6}"/>
</file>

<file path=customXml/itemProps3.xml><?xml version="1.0" encoding="utf-8"?>
<ds:datastoreItem xmlns:ds="http://schemas.openxmlformats.org/officeDocument/2006/customXml" ds:itemID="{DC91365F-B553-470E-B179-29AE497DC141}"/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4386</TotalTime>
  <Words>1103</Words>
  <Application>Microsoft Office PowerPoint</Application>
  <PresentationFormat>A4 (21x29,7 cm)</PresentationFormat>
  <Paragraphs>102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304</cp:revision>
  <cp:lastPrinted>2025-01-22T18:07:57Z</cp:lastPrinted>
  <dcterms:created xsi:type="dcterms:W3CDTF">2023-01-31T10:56:25Z</dcterms:created>
  <dcterms:modified xsi:type="dcterms:W3CDTF">2025-03-31T16:33:54Z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0x0101000EAB7EA422133E4DB74AE32B70FBC431</vt:lpwstr>
  </property>
</Properties>
</file>